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1"/>
  </p:sldMasterIdLst>
  <p:sldIdLst>
    <p:sldId id="257" r:id="rId2"/>
    <p:sldId id="261" r:id="rId3"/>
    <p:sldId id="271" r:id="rId4"/>
    <p:sldId id="270" r:id="rId5"/>
    <p:sldId id="265" r:id="rId6"/>
    <p:sldId id="266" r:id="rId7"/>
    <p:sldId id="268" r:id="rId8"/>
    <p:sldId id="267" r:id="rId9"/>
    <p:sldId id="26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D2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60"/>
  </p:normalViewPr>
  <p:slideViewPr>
    <p:cSldViewPr snapToGrid="0">
      <p:cViewPr>
        <p:scale>
          <a:sx n="50" d="100"/>
          <a:sy n="50" d="100"/>
        </p:scale>
        <p:origin x="1939" y="8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2EDBA-75F7-46F0-875C-D6AFBB5133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1B970E-A1C6-433A-B2AC-026025418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8E2AC-7792-4987-B0A5-28C40E621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07B15-B3F5-451B-B13A-6AB0FCF8F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5CE93-89AC-45AB-9061-DBF6DFFB4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994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7419A-B93F-4D23-8B1C-C10739242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5B27A0-BF22-4A9D-86E7-1B22A8CD5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43026-B2F2-41CF-95F6-F11799341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D3CD6-04F7-4019-86F0-E876C4AA1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D43BC-18F2-4B42-99B4-76CA2A044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361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D63310-8766-4A45-975E-B5F2686BD0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54815-1ABC-4A20-9191-C7E6B9BD5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A27B6-331B-45CD-A943-C0727E07D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66377-0EC1-453B-B099-A0B8D26F1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AD205-3D5F-4AB1-9A42-6D7C82B73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175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311D7-CF26-4438-98D2-E37AC602D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88514-A616-41BD-B477-44009BAEA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76AA6-52D7-47A9-AB63-0176BFE53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D654B-7C73-43FF-8650-E246708DE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5D342-5511-4256-A8C7-6A865FC8E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826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E7657-CDC0-4595-AD8F-0626183E9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E18E2-D26B-4339-BCB7-3619DCBBD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CAA94-BDC6-4A94-BEC2-8CC37F89E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81DC0-15A9-4DBA-87F8-60BB28E47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74ABB-390B-45FD-9B23-EA6282AE2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702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E48AD-14DB-42DB-A881-5FB427C9B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E2090-69DB-42ED-A2D7-F34C971781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6512FB-53A3-4F1C-8D81-66E0D12D5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D9736-04F4-480A-A37A-339E73EB2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9601F-8746-452C-894D-8860D78F4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94483-59E2-42C0-88FF-C26A01544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02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27CC7-621E-4EB0-AC00-564D03BF7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D23AE6-5288-4B27-A8EA-0C0FE2DA6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C43B8D-5BF0-4C38-9C1B-59D09EC2F4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F10FAE-A497-4BDE-A5A0-AF29E458C8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27E87-D370-4BA4-BCC5-BCF3AD968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09707B-B715-4122-B721-7FA228216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EA9EB1-6DDA-46F7-B33E-828711493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32189E-F8D8-4BAE-BB3F-261FA1BCA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364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E6085-6557-4C34-9599-1E50E6632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3648DE-4DD5-43A3-B2A1-4C2AC681A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9CA6C6-2B7E-488D-A7F8-22D617229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96E61-0047-4F19-8EA8-2CA1D62E4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61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074427-028C-46DE-A562-F5D944535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BB95B7-46F0-4001-8BCF-A8D449735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6C3001-3EE0-4B8E-A6F9-992308679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331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DA33E-C21A-4087-B10A-5CADDDC7C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B7DE8-E1E3-4CE1-849D-A0E7F12E9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2CCAB-D838-4DBF-934A-B88E5C400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6D0E9-468D-4EF7-93B2-F3021C268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8CB17E-6B5A-44A8-AD3B-ADE684461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ED92E5-50B8-436A-8D9E-1B7BAAA98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488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7002E-73E4-4C34-ABFC-943B6D7C0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022BC8-DDB9-48FE-97FA-621FCBFDFF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C7483B-1418-45A0-B21E-82AA6E98C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A9953E-95C1-46B7-A20B-5D1618D6D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7F15F-621E-4A4A-9378-539946C04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DBAFB-8BC4-45F1-8986-E2ED639AD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936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914EED-1C9C-49EB-B1C9-13115D6F1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78C6B-000F-4EA7-90FC-85430B3A0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DD413-5AA8-46F8-B642-41C0DFADC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4045F-FDDA-4498-8E60-9D664A2AECA2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4D171-8D1F-4F3A-A181-3E0EBD54F4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BAFCA-C12A-47F7-9226-AADBFF992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DF3F4-7553-457B-B6E0-F0B9F3220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78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he.wikipedia.org/wiki/hit" TargetMode="External"/><Relationship Id="rId3" Type="http://schemas.openxmlformats.org/officeDocument/2006/relationships/image" Target="../media/image2.jp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://cliquenovayork.blogspot.com/2013/01/nba-new-york-calendario-dos-jogos-de.html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he.wikipedia.org/wiki/hit" TargetMode="Externa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he.wikipedia.org/wiki/hit" TargetMode="Externa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he.wikipedia.org/wiki/hit" TargetMode="Externa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he.wikipedia.org/wiki/hit" TargetMode="Externa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he.wikipedia.org/wiki/hit" TargetMode="Externa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he.wikipedia.org/wiki/hit" TargetMode="Externa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lose up of basketball net">
            <a:extLst>
              <a:ext uri="{FF2B5EF4-FFF2-40B4-BE49-F238E27FC236}">
                <a16:creationId xmlns:a16="http://schemas.microsoft.com/office/drawing/2014/main" id="{2A4AC100-0017-4A54-A19E-256660289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14977" cy="6927174"/>
          </a:xfrm>
          <a:prstGeom prst="rect">
            <a:avLst/>
          </a:prstGeom>
        </p:spPr>
      </p:pic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15ACA24-6CAF-4361-B659-BA23054C2C5C}"/>
              </a:ext>
            </a:extLst>
          </p:cNvPr>
          <p:cNvSpPr/>
          <p:nvPr/>
        </p:nvSpPr>
        <p:spPr>
          <a:xfrm>
            <a:off x="545902" y="2520430"/>
            <a:ext cx="6597117" cy="3729900"/>
          </a:xfrm>
          <a:prstGeom prst="roundRect">
            <a:avLst/>
          </a:prstGeom>
          <a:blipFill dpi="0" rotWithShape="1">
            <a:blip r:embed="rId3">
              <a:alphaModFix amt="79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B33E0B-B3F1-4962-841D-C738ED703037}"/>
              </a:ext>
            </a:extLst>
          </p:cNvPr>
          <p:cNvSpPr txBox="1"/>
          <p:nvPr/>
        </p:nvSpPr>
        <p:spPr>
          <a:xfrm>
            <a:off x="1714487" y="4299911"/>
            <a:ext cx="5974434" cy="5847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</a:rPr>
              <a:t>Data Science Project 2021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74BFAB-DD23-430B-B350-4D3DCA08A5E4}"/>
              </a:ext>
            </a:extLst>
          </p:cNvPr>
          <p:cNvSpPr txBox="1"/>
          <p:nvPr/>
        </p:nvSpPr>
        <p:spPr>
          <a:xfrm>
            <a:off x="1627863" y="4913115"/>
            <a:ext cx="4433194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chemeClr val="bg2"/>
                </a:solidFill>
              </a:rPr>
              <a:t>Presented By:</a:t>
            </a:r>
          </a:p>
          <a:p>
            <a:pPr algn="ctr"/>
            <a:r>
              <a:rPr lang="en-US" sz="2000" b="1" dirty="0">
                <a:solidFill>
                  <a:schemeClr val="bg2"/>
                </a:solidFill>
              </a:rPr>
              <a:t>Yarden Ankonina &amp; </a:t>
            </a:r>
            <a:r>
              <a:rPr lang="en-US" sz="2000" b="1" i="0" dirty="0">
                <a:solidFill>
                  <a:schemeClr val="bg2"/>
                </a:solidFill>
                <a:effectLst/>
                <a:latin typeface="-apple-system"/>
              </a:rPr>
              <a:t>Alon Sapozhnikov</a:t>
            </a:r>
            <a:endParaRPr lang="en-US" sz="2000" dirty="0">
              <a:solidFill>
                <a:schemeClr val="bg2"/>
              </a:solidFill>
            </a:endParaRPr>
          </a:p>
          <a:p>
            <a:endParaRPr lang="en-US" sz="2000" dirty="0">
              <a:solidFill>
                <a:schemeClr val="bg2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D319C5E-5C44-4D02-811C-038AED7D7B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332201" y="2818095"/>
            <a:ext cx="3188924" cy="1371237"/>
          </a:xfrm>
          <a:prstGeom prst="rect">
            <a:avLst/>
          </a:prstGeom>
        </p:spPr>
      </p:pic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85E8D7DE-89DF-413A-BCEF-A2A50A85B05A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234" b="90863" l="6417" r="92500">
                        <a14:foregroundMark x1="51500" y1="34898" x2="51500" y2="34898"/>
                        <a14:foregroundMark x1="52667" y1="8883" x2="52667" y2="8883"/>
                        <a14:foregroundMark x1="67083" y1="31345" x2="67083" y2="31345"/>
                        <a14:foregroundMark x1="65917" y1="53299" x2="65917" y2="53299"/>
                        <a14:foregroundMark x1="44167" y1="53807" x2="44167" y2="53807"/>
                        <a14:foregroundMark x1="41833" y1="7741" x2="41833" y2="7741"/>
                        <a14:foregroundMark x1="92500" y1="73604" x2="92500" y2="73604"/>
                        <a14:foregroundMark x1="83750" y1="74239" x2="83750" y2="74239"/>
                        <a14:foregroundMark x1="79917" y1="75127" x2="79917" y2="75127"/>
                        <a14:foregroundMark x1="75250" y1="75127" x2="75250" y2="75127"/>
                        <a14:foregroundMark x1="66083" y1="73985" x2="66083" y2="73985"/>
                        <a14:foregroundMark x1="62750" y1="73985" x2="62750" y2="73985"/>
                        <a14:foregroundMark x1="56333" y1="73985" x2="56333" y2="73985"/>
                        <a14:foregroundMark x1="53083" y1="73985" x2="53083" y2="73985"/>
                        <a14:foregroundMark x1="47417" y1="73604" x2="47417" y2="73604"/>
                        <a14:foregroundMark x1="43000" y1="74239" x2="43000" y2="74239"/>
                        <a14:foregroundMark x1="39833" y1="74239" x2="39833" y2="74239"/>
                        <a14:foregroundMark x1="34000" y1="70939" x2="34000" y2="70939"/>
                        <a14:foregroundMark x1="27583" y1="74492" x2="27583" y2="74492"/>
                        <a14:foregroundMark x1="19833" y1="74492" x2="19833" y2="74492"/>
                        <a14:foregroundMark x1="16000" y1="73985" x2="16000" y2="73985"/>
                        <a14:foregroundMark x1="11083" y1="73985" x2="11083" y2="73985"/>
                        <a14:foregroundMark x1="7417" y1="73096" x2="7417" y2="73096"/>
                        <a14:foregroundMark x1="6417" y1="86675" x2="6417" y2="86675"/>
                        <a14:foregroundMark x1="11083" y1="86929" x2="11083" y2="86929"/>
                        <a14:foregroundMark x1="15167" y1="87056" x2="15167" y2="87056"/>
                        <a14:foregroundMark x1="16500" y1="87183" x2="16500" y2="87183"/>
                        <a14:foregroundMark x1="20250" y1="87944" x2="20250" y2="87944"/>
                        <a14:foregroundMark x1="25833" y1="87310" x2="25833" y2="87310"/>
                        <a14:foregroundMark x1="27333" y1="87056" x2="27333" y2="87056"/>
                        <a14:foregroundMark x1="31417" y1="86929" x2="31417" y2="86929"/>
                        <a14:foregroundMark x1="34750" y1="87183" x2="34750" y2="87183"/>
                        <a14:foregroundMark x1="37167" y1="87310" x2="37167" y2="87310"/>
                        <a14:foregroundMark x1="36667" y1="81853" x2="36667" y2="81853"/>
                        <a14:foregroundMark x1="38667" y1="84645" x2="38667" y2="84645"/>
                        <a14:foregroundMark x1="40667" y1="85025" x2="40667" y2="85025"/>
                        <a14:foregroundMark x1="44750" y1="84645" x2="44750" y2="84645"/>
                        <a14:foregroundMark x1="46750" y1="86421" x2="46750" y2="86421"/>
                        <a14:foregroundMark x1="53333" y1="84772" x2="53333" y2="84772"/>
                        <a14:foregroundMark x1="56167" y1="84645" x2="56167" y2="84645"/>
                        <a14:foregroundMark x1="61083" y1="81980" x2="61083" y2="81980"/>
                        <a14:foregroundMark x1="91750" y1="90863" x2="91750" y2="90863"/>
                        <a14:foregroundMark x1="88917" y1="89975" x2="88917" y2="89975"/>
                        <a14:foregroundMark x1="84917" y1="90355" x2="84917" y2="90355"/>
                        <a14:foregroundMark x1="81917" y1="88832" x2="81917" y2="88832"/>
                        <a14:foregroundMark x1="80500" y1="88706" x2="80500" y2="88706"/>
                        <a14:foregroundMark x1="76667" y1="88706" x2="76667" y2="88706"/>
                        <a14:foregroundMark x1="72833" y1="87944" x2="72833" y2="87944"/>
                        <a14:foregroundMark x1="68833" y1="89594" x2="68833" y2="89594"/>
                        <a14:foregroundMark x1="65000" y1="90102" x2="65000" y2="90102"/>
                        <a14:backgroundMark x1="87750" y1="87817" x2="87750" y2="87817"/>
                        <a14:backgroundMark x1="78917" y1="88325" x2="78917" y2="88325"/>
                        <a14:backgroundMark x1="52833" y1="88198" x2="52833" y2="88198"/>
                        <a14:backgroundMark x1="47333" y1="86168" x2="47333" y2="86168"/>
                        <a14:backgroundMark x1="64417" y1="86041" x2="64417" y2="86041"/>
                        <a14:backgroundMark x1="18083" y1="88706" x2="18083" y2="88706"/>
                        <a14:backgroundMark x1="13083" y1="88579" x2="13083" y2="885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4750" y="173809"/>
            <a:ext cx="1321405" cy="86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411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9" name="Rectangle 13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Question mark on green pastel background">
            <a:extLst>
              <a:ext uri="{FF2B5EF4-FFF2-40B4-BE49-F238E27FC236}">
                <a16:creationId xmlns:a16="http://schemas.microsoft.com/office/drawing/2014/main" id="{A7C862F4-660D-4B07-9989-6E726AA46F9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0" r="260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50" name="Rectangle 13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B231F1-BFD8-407B-B0A3-DBF19401F86B}"/>
              </a:ext>
            </a:extLst>
          </p:cNvPr>
          <p:cNvSpPr txBox="1"/>
          <p:nvPr/>
        </p:nvSpPr>
        <p:spPr>
          <a:xfrm>
            <a:off x="477981" y="1122363"/>
            <a:ext cx="5089442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latin typeface="+mj-lt"/>
                <a:ea typeface="+mj-ea"/>
                <a:cs typeface="+mj-cs"/>
              </a:rPr>
              <a:t>Research Question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451" name="Rectangle 13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2" name="Rectangle 13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34" name="Picture 433" descr="Logo, company name&#10;&#10;Description automatically generated">
            <a:extLst>
              <a:ext uri="{FF2B5EF4-FFF2-40B4-BE49-F238E27FC236}">
                <a16:creationId xmlns:a16="http://schemas.microsoft.com/office/drawing/2014/main" id="{BC85E66A-D63C-45F0-BF0F-CED4D5CF85D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34" b="90863" l="6417" r="92500">
                        <a14:foregroundMark x1="51500" y1="34898" x2="51500" y2="34898"/>
                        <a14:foregroundMark x1="52667" y1="8883" x2="52667" y2="8883"/>
                        <a14:foregroundMark x1="67083" y1="31345" x2="67083" y2="31345"/>
                        <a14:foregroundMark x1="65917" y1="53299" x2="65917" y2="53299"/>
                        <a14:foregroundMark x1="44167" y1="53807" x2="44167" y2="53807"/>
                        <a14:foregroundMark x1="41833" y1="7741" x2="41833" y2="7741"/>
                        <a14:foregroundMark x1="92500" y1="73604" x2="92500" y2="73604"/>
                        <a14:foregroundMark x1="83750" y1="74239" x2="83750" y2="74239"/>
                        <a14:foregroundMark x1="79917" y1="75127" x2="79917" y2="75127"/>
                        <a14:foregroundMark x1="75250" y1="75127" x2="75250" y2="75127"/>
                        <a14:foregroundMark x1="66083" y1="73985" x2="66083" y2="73985"/>
                        <a14:foregroundMark x1="62750" y1="73985" x2="62750" y2="73985"/>
                        <a14:foregroundMark x1="56333" y1="73985" x2="56333" y2="73985"/>
                        <a14:foregroundMark x1="53083" y1="73985" x2="53083" y2="73985"/>
                        <a14:foregroundMark x1="47417" y1="73604" x2="47417" y2="73604"/>
                        <a14:foregroundMark x1="43000" y1="74239" x2="43000" y2="74239"/>
                        <a14:foregroundMark x1="39833" y1="74239" x2="39833" y2="74239"/>
                        <a14:foregroundMark x1="34000" y1="70939" x2="34000" y2="70939"/>
                        <a14:foregroundMark x1="27583" y1="74492" x2="27583" y2="74492"/>
                        <a14:foregroundMark x1="19833" y1="74492" x2="19833" y2="74492"/>
                        <a14:foregroundMark x1="16000" y1="73985" x2="16000" y2="73985"/>
                        <a14:foregroundMark x1="11083" y1="73985" x2="11083" y2="73985"/>
                        <a14:foregroundMark x1="7417" y1="73096" x2="7417" y2="73096"/>
                        <a14:foregroundMark x1="6417" y1="86675" x2="6417" y2="86675"/>
                        <a14:foregroundMark x1="11083" y1="86929" x2="11083" y2="86929"/>
                        <a14:foregroundMark x1="15167" y1="87056" x2="15167" y2="87056"/>
                        <a14:foregroundMark x1="16500" y1="87183" x2="16500" y2="87183"/>
                        <a14:foregroundMark x1="20250" y1="87944" x2="20250" y2="87944"/>
                        <a14:foregroundMark x1="25833" y1="87310" x2="25833" y2="87310"/>
                        <a14:foregroundMark x1="27333" y1="87056" x2="27333" y2="87056"/>
                        <a14:foregroundMark x1="31417" y1="86929" x2="31417" y2="86929"/>
                        <a14:foregroundMark x1="34750" y1="87183" x2="34750" y2="87183"/>
                        <a14:foregroundMark x1="37167" y1="87310" x2="37167" y2="87310"/>
                        <a14:foregroundMark x1="36667" y1="81853" x2="36667" y2="81853"/>
                        <a14:foregroundMark x1="38667" y1="84645" x2="38667" y2="84645"/>
                        <a14:foregroundMark x1="40667" y1="85025" x2="40667" y2="85025"/>
                        <a14:foregroundMark x1="44750" y1="84645" x2="44750" y2="84645"/>
                        <a14:foregroundMark x1="46750" y1="86421" x2="46750" y2="86421"/>
                        <a14:foregroundMark x1="53333" y1="84772" x2="53333" y2="84772"/>
                        <a14:foregroundMark x1="56167" y1="84645" x2="56167" y2="84645"/>
                        <a14:foregroundMark x1="61083" y1="81980" x2="61083" y2="81980"/>
                        <a14:foregroundMark x1="91750" y1="90863" x2="91750" y2="90863"/>
                        <a14:foregroundMark x1="88917" y1="89975" x2="88917" y2="89975"/>
                        <a14:foregroundMark x1="84917" y1="90355" x2="84917" y2="90355"/>
                        <a14:foregroundMark x1="81917" y1="88832" x2="81917" y2="88832"/>
                        <a14:foregroundMark x1="80500" y1="88706" x2="80500" y2="88706"/>
                        <a14:foregroundMark x1="76667" y1="88706" x2="76667" y2="88706"/>
                        <a14:foregroundMark x1="72833" y1="87944" x2="72833" y2="87944"/>
                        <a14:foregroundMark x1="68833" y1="89594" x2="68833" y2="89594"/>
                        <a14:foregroundMark x1="65000" y1="90102" x2="65000" y2="90102"/>
                        <a14:backgroundMark x1="87750" y1="87817" x2="87750" y2="87817"/>
                        <a14:backgroundMark x1="78917" y1="88325" x2="78917" y2="88325"/>
                        <a14:backgroundMark x1="52833" y1="88198" x2="52833" y2="88198"/>
                        <a14:backgroundMark x1="47333" y1="86168" x2="47333" y2="86168"/>
                        <a14:backgroundMark x1="64417" y1="86041" x2="64417" y2="86041"/>
                        <a14:backgroundMark x1="18083" y1="88706" x2="18083" y2="88706"/>
                        <a14:backgroundMark x1="13083" y1="88579" x2="13083" y2="885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03223" y="5969310"/>
            <a:ext cx="951015" cy="62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700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6AAD2-DAE0-4645-8AA1-91774484F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5DAE7-8D53-4D90-B51F-BEE463E99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767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9" name="Rectangle 13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bstract particle graph background">
            <a:extLst>
              <a:ext uri="{FF2B5EF4-FFF2-40B4-BE49-F238E27FC236}">
                <a16:creationId xmlns:a16="http://schemas.microsoft.com/office/drawing/2014/main" id="{A7C862F4-660D-4B07-9989-6E726AA46F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5" t="9091" r="16553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50" name="Rectangle 13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B231F1-BFD8-407B-B0A3-DBF19401F86B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latin typeface="+mj-lt"/>
                <a:ea typeface="+mj-ea"/>
                <a:cs typeface="+mj-cs"/>
              </a:rPr>
              <a:t>Acquisition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451" name="Rectangle 13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2" name="Rectangle 13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34" name="Picture 433" descr="Logo, company name&#10;&#10;Description automatically generated">
            <a:extLst>
              <a:ext uri="{FF2B5EF4-FFF2-40B4-BE49-F238E27FC236}">
                <a16:creationId xmlns:a16="http://schemas.microsoft.com/office/drawing/2014/main" id="{BC85E66A-D63C-45F0-BF0F-CED4D5CF85D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34" b="90863" l="6417" r="92500">
                        <a14:foregroundMark x1="51500" y1="34898" x2="51500" y2="34898"/>
                        <a14:foregroundMark x1="52667" y1="8883" x2="52667" y2="8883"/>
                        <a14:foregroundMark x1="67083" y1="31345" x2="67083" y2="31345"/>
                        <a14:foregroundMark x1="65917" y1="53299" x2="65917" y2="53299"/>
                        <a14:foregroundMark x1="44167" y1="53807" x2="44167" y2="53807"/>
                        <a14:foregroundMark x1="41833" y1="7741" x2="41833" y2="7741"/>
                        <a14:foregroundMark x1="92500" y1="73604" x2="92500" y2="73604"/>
                        <a14:foregroundMark x1="83750" y1="74239" x2="83750" y2="74239"/>
                        <a14:foregroundMark x1="79917" y1="75127" x2="79917" y2="75127"/>
                        <a14:foregroundMark x1="75250" y1="75127" x2="75250" y2="75127"/>
                        <a14:foregroundMark x1="66083" y1="73985" x2="66083" y2="73985"/>
                        <a14:foregroundMark x1="62750" y1="73985" x2="62750" y2="73985"/>
                        <a14:foregroundMark x1="56333" y1="73985" x2="56333" y2="73985"/>
                        <a14:foregroundMark x1="53083" y1="73985" x2="53083" y2="73985"/>
                        <a14:foregroundMark x1="47417" y1="73604" x2="47417" y2="73604"/>
                        <a14:foregroundMark x1="43000" y1="74239" x2="43000" y2="74239"/>
                        <a14:foregroundMark x1="39833" y1="74239" x2="39833" y2="74239"/>
                        <a14:foregroundMark x1="34000" y1="70939" x2="34000" y2="70939"/>
                        <a14:foregroundMark x1="27583" y1="74492" x2="27583" y2="74492"/>
                        <a14:foregroundMark x1="19833" y1="74492" x2="19833" y2="74492"/>
                        <a14:foregroundMark x1="16000" y1="73985" x2="16000" y2="73985"/>
                        <a14:foregroundMark x1="11083" y1="73985" x2="11083" y2="73985"/>
                        <a14:foregroundMark x1="7417" y1="73096" x2="7417" y2="73096"/>
                        <a14:foregroundMark x1="6417" y1="86675" x2="6417" y2="86675"/>
                        <a14:foregroundMark x1="11083" y1="86929" x2="11083" y2="86929"/>
                        <a14:foregroundMark x1="15167" y1="87056" x2="15167" y2="87056"/>
                        <a14:foregroundMark x1="16500" y1="87183" x2="16500" y2="87183"/>
                        <a14:foregroundMark x1="20250" y1="87944" x2="20250" y2="87944"/>
                        <a14:foregroundMark x1="25833" y1="87310" x2="25833" y2="87310"/>
                        <a14:foregroundMark x1="27333" y1="87056" x2="27333" y2="87056"/>
                        <a14:foregroundMark x1="31417" y1="86929" x2="31417" y2="86929"/>
                        <a14:foregroundMark x1="34750" y1="87183" x2="34750" y2="87183"/>
                        <a14:foregroundMark x1="37167" y1="87310" x2="37167" y2="87310"/>
                        <a14:foregroundMark x1="36667" y1="81853" x2="36667" y2="81853"/>
                        <a14:foregroundMark x1="38667" y1="84645" x2="38667" y2="84645"/>
                        <a14:foregroundMark x1="40667" y1="85025" x2="40667" y2="85025"/>
                        <a14:foregroundMark x1="44750" y1="84645" x2="44750" y2="84645"/>
                        <a14:foregroundMark x1="46750" y1="86421" x2="46750" y2="86421"/>
                        <a14:foregroundMark x1="53333" y1="84772" x2="53333" y2="84772"/>
                        <a14:foregroundMark x1="56167" y1="84645" x2="56167" y2="84645"/>
                        <a14:foregroundMark x1="61083" y1="81980" x2="61083" y2="81980"/>
                        <a14:foregroundMark x1="91750" y1="90863" x2="91750" y2="90863"/>
                        <a14:foregroundMark x1="88917" y1="89975" x2="88917" y2="89975"/>
                        <a14:foregroundMark x1="84917" y1="90355" x2="84917" y2="90355"/>
                        <a14:foregroundMark x1="81917" y1="88832" x2="81917" y2="88832"/>
                        <a14:foregroundMark x1="80500" y1="88706" x2="80500" y2="88706"/>
                        <a14:foregroundMark x1="76667" y1="88706" x2="76667" y2="88706"/>
                        <a14:foregroundMark x1="72833" y1="87944" x2="72833" y2="87944"/>
                        <a14:foregroundMark x1="68833" y1="89594" x2="68833" y2="89594"/>
                        <a14:foregroundMark x1="65000" y1="90102" x2="65000" y2="90102"/>
                        <a14:backgroundMark x1="87750" y1="87817" x2="87750" y2="87817"/>
                        <a14:backgroundMark x1="78917" y1="88325" x2="78917" y2="88325"/>
                        <a14:backgroundMark x1="52833" y1="88198" x2="52833" y2="88198"/>
                        <a14:backgroundMark x1="47333" y1="86168" x2="47333" y2="86168"/>
                        <a14:backgroundMark x1="64417" y1="86041" x2="64417" y2="86041"/>
                        <a14:backgroundMark x1="18083" y1="88706" x2="18083" y2="88706"/>
                        <a14:backgroundMark x1="13083" y1="88579" x2="13083" y2="885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03223" y="5969310"/>
            <a:ext cx="951015" cy="62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7554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2" name="Rectangle 131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B231F1-BFD8-407B-B0A3-DBF19401F86B}"/>
              </a:ext>
            </a:extLst>
          </p:cNvPr>
          <p:cNvSpPr txBox="1"/>
          <p:nvPr/>
        </p:nvSpPr>
        <p:spPr>
          <a:xfrm>
            <a:off x="485786" y="237134"/>
            <a:ext cx="3279954" cy="9419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Acquisition</a:t>
            </a:r>
            <a:endParaRPr lang="en-US" sz="4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0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9" name="Rectangle 13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omputer script on a screen">
            <a:extLst>
              <a:ext uri="{FF2B5EF4-FFF2-40B4-BE49-F238E27FC236}">
                <a16:creationId xmlns:a16="http://schemas.microsoft.com/office/drawing/2014/main" id="{A7C862F4-660D-4B07-9989-6E726AA46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7" r="787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50" name="Rectangle 13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B231F1-BFD8-407B-B0A3-DBF19401F86B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latin typeface="+mj-lt"/>
                <a:ea typeface="+mj-ea"/>
                <a:cs typeface="+mj-cs"/>
              </a:rPr>
              <a:t>Data Cleaning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51" name="Rectangle 13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2" name="Rectangle 13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34" name="Picture 433" descr="Logo, company name&#10;&#10;Description automatically generated">
            <a:extLst>
              <a:ext uri="{FF2B5EF4-FFF2-40B4-BE49-F238E27FC236}">
                <a16:creationId xmlns:a16="http://schemas.microsoft.com/office/drawing/2014/main" id="{BC85E66A-D63C-45F0-BF0F-CED4D5CF85D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34" b="90863" l="6417" r="92500">
                        <a14:foregroundMark x1="51500" y1="34898" x2="51500" y2="34898"/>
                        <a14:foregroundMark x1="52667" y1="8883" x2="52667" y2="8883"/>
                        <a14:foregroundMark x1="67083" y1="31345" x2="67083" y2="31345"/>
                        <a14:foregroundMark x1="65917" y1="53299" x2="65917" y2="53299"/>
                        <a14:foregroundMark x1="44167" y1="53807" x2="44167" y2="53807"/>
                        <a14:foregroundMark x1="41833" y1="7741" x2="41833" y2="7741"/>
                        <a14:foregroundMark x1="92500" y1="73604" x2="92500" y2="73604"/>
                        <a14:foregroundMark x1="83750" y1="74239" x2="83750" y2="74239"/>
                        <a14:foregroundMark x1="79917" y1="75127" x2="79917" y2="75127"/>
                        <a14:foregroundMark x1="75250" y1="75127" x2="75250" y2="75127"/>
                        <a14:foregroundMark x1="66083" y1="73985" x2="66083" y2="73985"/>
                        <a14:foregroundMark x1="62750" y1="73985" x2="62750" y2="73985"/>
                        <a14:foregroundMark x1="56333" y1="73985" x2="56333" y2="73985"/>
                        <a14:foregroundMark x1="53083" y1="73985" x2="53083" y2="73985"/>
                        <a14:foregroundMark x1="47417" y1="73604" x2="47417" y2="73604"/>
                        <a14:foregroundMark x1="43000" y1="74239" x2="43000" y2="74239"/>
                        <a14:foregroundMark x1="39833" y1="74239" x2="39833" y2="74239"/>
                        <a14:foregroundMark x1="34000" y1="70939" x2="34000" y2="70939"/>
                        <a14:foregroundMark x1="27583" y1="74492" x2="27583" y2="74492"/>
                        <a14:foregroundMark x1="19833" y1="74492" x2="19833" y2="74492"/>
                        <a14:foregroundMark x1="16000" y1="73985" x2="16000" y2="73985"/>
                        <a14:foregroundMark x1="11083" y1="73985" x2="11083" y2="73985"/>
                        <a14:foregroundMark x1="7417" y1="73096" x2="7417" y2="73096"/>
                        <a14:foregroundMark x1="6417" y1="86675" x2="6417" y2="86675"/>
                        <a14:foregroundMark x1="11083" y1="86929" x2="11083" y2="86929"/>
                        <a14:foregroundMark x1="15167" y1="87056" x2="15167" y2="87056"/>
                        <a14:foregroundMark x1="16500" y1="87183" x2="16500" y2="87183"/>
                        <a14:foregroundMark x1="20250" y1="87944" x2="20250" y2="87944"/>
                        <a14:foregroundMark x1="25833" y1="87310" x2="25833" y2="87310"/>
                        <a14:foregroundMark x1="27333" y1="87056" x2="27333" y2="87056"/>
                        <a14:foregroundMark x1="31417" y1="86929" x2="31417" y2="86929"/>
                        <a14:foregroundMark x1="34750" y1="87183" x2="34750" y2="87183"/>
                        <a14:foregroundMark x1="37167" y1="87310" x2="37167" y2="87310"/>
                        <a14:foregroundMark x1="36667" y1="81853" x2="36667" y2="81853"/>
                        <a14:foregroundMark x1="38667" y1="84645" x2="38667" y2="84645"/>
                        <a14:foregroundMark x1="40667" y1="85025" x2="40667" y2="85025"/>
                        <a14:foregroundMark x1="44750" y1="84645" x2="44750" y2="84645"/>
                        <a14:foregroundMark x1="46750" y1="86421" x2="46750" y2="86421"/>
                        <a14:foregroundMark x1="53333" y1="84772" x2="53333" y2="84772"/>
                        <a14:foregroundMark x1="56167" y1="84645" x2="56167" y2="84645"/>
                        <a14:foregroundMark x1="61083" y1="81980" x2="61083" y2="81980"/>
                        <a14:foregroundMark x1="91750" y1="90863" x2="91750" y2="90863"/>
                        <a14:foregroundMark x1="88917" y1="89975" x2="88917" y2="89975"/>
                        <a14:foregroundMark x1="84917" y1="90355" x2="84917" y2="90355"/>
                        <a14:foregroundMark x1="81917" y1="88832" x2="81917" y2="88832"/>
                        <a14:foregroundMark x1="80500" y1="88706" x2="80500" y2="88706"/>
                        <a14:foregroundMark x1="76667" y1="88706" x2="76667" y2="88706"/>
                        <a14:foregroundMark x1="72833" y1="87944" x2="72833" y2="87944"/>
                        <a14:foregroundMark x1="68833" y1="89594" x2="68833" y2="89594"/>
                        <a14:foregroundMark x1="65000" y1="90102" x2="65000" y2="90102"/>
                        <a14:backgroundMark x1="87750" y1="87817" x2="87750" y2="87817"/>
                        <a14:backgroundMark x1="78917" y1="88325" x2="78917" y2="88325"/>
                        <a14:backgroundMark x1="52833" y1="88198" x2="52833" y2="88198"/>
                        <a14:backgroundMark x1="47333" y1="86168" x2="47333" y2="86168"/>
                        <a14:backgroundMark x1="64417" y1="86041" x2="64417" y2="86041"/>
                        <a14:backgroundMark x1="18083" y1="88706" x2="18083" y2="88706"/>
                        <a14:backgroundMark x1="13083" y1="88579" x2="13083" y2="885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03223" y="5969310"/>
            <a:ext cx="951015" cy="62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92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">
            <a:extLst>
              <a:ext uri="{FF2B5EF4-FFF2-40B4-BE49-F238E27FC236}">
                <a16:creationId xmlns:a16="http://schemas.microsoft.com/office/drawing/2014/main" id="{A7C862F4-660D-4B07-9989-6E726AA46F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1" r="20221" b="4220"/>
          <a:stretch/>
        </p:blipFill>
        <p:spPr>
          <a:xfrm>
            <a:off x="2562726" y="1"/>
            <a:ext cx="9629274" cy="6857999"/>
          </a:xfrm>
          <a:prstGeom prst="rect">
            <a:avLst/>
          </a:prstGeom>
        </p:spPr>
      </p:pic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B231F1-BFD8-407B-B0A3-DBF19401F86B}"/>
              </a:ext>
            </a:extLst>
          </p:cNvPr>
          <p:cNvSpPr txBox="1"/>
          <p:nvPr/>
        </p:nvSpPr>
        <p:spPr>
          <a:xfrm>
            <a:off x="804672" y="342006"/>
            <a:ext cx="3879232" cy="22481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latin typeface="+mj-lt"/>
                <a:ea typeface="+mj-ea"/>
                <a:cs typeface="+mj-cs"/>
              </a:rPr>
              <a:t>Visualization</a:t>
            </a:r>
            <a:endParaRPr lang="en-US" sz="5400">
              <a:latin typeface="+mj-lt"/>
              <a:ea typeface="+mj-ea"/>
              <a:cs typeface="+mj-cs"/>
            </a:endParaRPr>
          </a:p>
        </p:txBody>
      </p:sp>
      <p:pic>
        <p:nvPicPr>
          <p:cNvPr id="434" name="Picture 433" descr="Logo, company name&#10;&#10;Description automatically generated">
            <a:extLst>
              <a:ext uri="{FF2B5EF4-FFF2-40B4-BE49-F238E27FC236}">
                <a16:creationId xmlns:a16="http://schemas.microsoft.com/office/drawing/2014/main" id="{BC85E66A-D63C-45F0-BF0F-CED4D5CF85D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34" b="90863" l="6417" r="92500">
                        <a14:foregroundMark x1="51500" y1="34898" x2="51500" y2="34898"/>
                        <a14:foregroundMark x1="52667" y1="8883" x2="52667" y2="8883"/>
                        <a14:foregroundMark x1="67083" y1="31345" x2="67083" y2="31345"/>
                        <a14:foregroundMark x1="65917" y1="53299" x2="65917" y2="53299"/>
                        <a14:foregroundMark x1="44167" y1="53807" x2="44167" y2="53807"/>
                        <a14:foregroundMark x1="41833" y1="7741" x2="41833" y2="7741"/>
                        <a14:foregroundMark x1="92500" y1="73604" x2="92500" y2="73604"/>
                        <a14:foregroundMark x1="83750" y1="74239" x2="83750" y2="74239"/>
                        <a14:foregroundMark x1="79917" y1="75127" x2="79917" y2="75127"/>
                        <a14:foregroundMark x1="75250" y1="75127" x2="75250" y2="75127"/>
                        <a14:foregroundMark x1="66083" y1="73985" x2="66083" y2="73985"/>
                        <a14:foregroundMark x1="62750" y1="73985" x2="62750" y2="73985"/>
                        <a14:foregroundMark x1="56333" y1="73985" x2="56333" y2="73985"/>
                        <a14:foregroundMark x1="53083" y1="73985" x2="53083" y2="73985"/>
                        <a14:foregroundMark x1="47417" y1="73604" x2="47417" y2="73604"/>
                        <a14:foregroundMark x1="43000" y1="74239" x2="43000" y2="74239"/>
                        <a14:foregroundMark x1="39833" y1="74239" x2="39833" y2="74239"/>
                        <a14:foregroundMark x1="34000" y1="70939" x2="34000" y2="70939"/>
                        <a14:foregroundMark x1="27583" y1="74492" x2="27583" y2="74492"/>
                        <a14:foregroundMark x1="19833" y1="74492" x2="19833" y2="74492"/>
                        <a14:foregroundMark x1="16000" y1="73985" x2="16000" y2="73985"/>
                        <a14:foregroundMark x1="11083" y1="73985" x2="11083" y2="73985"/>
                        <a14:foregroundMark x1="7417" y1="73096" x2="7417" y2="73096"/>
                        <a14:foregroundMark x1="6417" y1="86675" x2="6417" y2="86675"/>
                        <a14:foregroundMark x1="11083" y1="86929" x2="11083" y2="86929"/>
                        <a14:foregroundMark x1="15167" y1="87056" x2="15167" y2="87056"/>
                        <a14:foregroundMark x1="16500" y1="87183" x2="16500" y2="87183"/>
                        <a14:foregroundMark x1="20250" y1="87944" x2="20250" y2="87944"/>
                        <a14:foregroundMark x1="25833" y1="87310" x2="25833" y2="87310"/>
                        <a14:foregroundMark x1="27333" y1="87056" x2="27333" y2="87056"/>
                        <a14:foregroundMark x1="31417" y1="86929" x2="31417" y2="86929"/>
                        <a14:foregroundMark x1="34750" y1="87183" x2="34750" y2="87183"/>
                        <a14:foregroundMark x1="37167" y1="87310" x2="37167" y2="87310"/>
                        <a14:foregroundMark x1="36667" y1="81853" x2="36667" y2="81853"/>
                        <a14:foregroundMark x1="38667" y1="84645" x2="38667" y2="84645"/>
                        <a14:foregroundMark x1="40667" y1="85025" x2="40667" y2="85025"/>
                        <a14:foregroundMark x1="44750" y1="84645" x2="44750" y2="84645"/>
                        <a14:foregroundMark x1="46750" y1="86421" x2="46750" y2="86421"/>
                        <a14:foregroundMark x1="53333" y1="84772" x2="53333" y2="84772"/>
                        <a14:foregroundMark x1="56167" y1="84645" x2="56167" y2="84645"/>
                        <a14:foregroundMark x1="61083" y1="81980" x2="61083" y2="81980"/>
                        <a14:foregroundMark x1="91750" y1="90863" x2="91750" y2="90863"/>
                        <a14:foregroundMark x1="88917" y1="89975" x2="88917" y2="89975"/>
                        <a14:foregroundMark x1="84917" y1="90355" x2="84917" y2="90355"/>
                        <a14:foregroundMark x1="81917" y1="88832" x2="81917" y2="88832"/>
                        <a14:foregroundMark x1="80500" y1="88706" x2="80500" y2="88706"/>
                        <a14:foregroundMark x1="76667" y1="88706" x2="76667" y2="88706"/>
                        <a14:foregroundMark x1="72833" y1="87944" x2="72833" y2="87944"/>
                        <a14:foregroundMark x1="68833" y1="89594" x2="68833" y2="89594"/>
                        <a14:foregroundMark x1="65000" y1="90102" x2="65000" y2="90102"/>
                        <a14:backgroundMark x1="87750" y1="87817" x2="87750" y2="87817"/>
                        <a14:backgroundMark x1="78917" y1="88325" x2="78917" y2="88325"/>
                        <a14:backgroundMark x1="52833" y1="88198" x2="52833" y2="88198"/>
                        <a14:backgroundMark x1="47333" y1="86168" x2="47333" y2="86168"/>
                        <a14:backgroundMark x1="64417" y1="86041" x2="64417" y2="86041"/>
                        <a14:backgroundMark x1="18083" y1="88706" x2="18083" y2="88706"/>
                        <a14:backgroundMark x1="13083" y1="88579" x2="13083" y2="885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03223" y="5969310"/>
            <a:ext cx="951015" cy="62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855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9" name="Rectangle 13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bstract background of data">
            <a:extLst>
              <a:ext uri="{FF2B5EF4-FFF2-40B4-BE49-F238E27FC236}">
                <a16:creationId xmlns:a16="http://schemas.microsoft.com/office/drawing/2014/main" id="{A7C862F4-660D-4B07-9989-6E726AA46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0" r="1445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50" name="Rectangle 13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B231F1-BFD8-407B-B0A3-DBF19401F86B}"/>
              </a:ext>
            </a:extLst>
          </p:cNvPr>
          <p:cNvSpPr txBox="1"/>
          <p:nvPr/>
        </p:nvSpPr>
        <p:spPr>
          <a:xfrm>
            <a:off x="477981" y="1122363"/>
            <a:ext cx="4522282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Machine Learning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51" name="Rectangle 13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2" name="Rectangle 13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34" name="Picture 433" descr="Logo, company name&#10;&#10;Description automatically generated">
            <a:extLst>
              <a:ext uri="{FF2B5EF4-FFF2-40B4-BE49-F238E27FC236}">
                <a16:creationId xmlns:a16="http://schemas.microsoft.com/office/drawing/2014/main" id="{BC85E66A-D63C-45F0-BF0F-CED4D5CF85D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34" b="90863" l="6417" r="92500">
                        <a14:foregroundMark x1="51500" y1="34898" x2="51500" y2="34898"/>
                        <a14:foregroundMark x1="52667" y1="8883" x2="52667" y2="8883"/>
                        <a14:foregroundMark x1="67083" y1="31345" x2="67083" y2="31345"/>
                        <a14:foregroundMark x1="65917" y1="53299" x2="65917" y2="53299"/>
                        <a14:foregroundMark x1="44167" y1="53807" x2="44167" y2="53807"/>
                        <a14:foregroundMark x1="41833" y1="7741" x2="41833" y2="7741"/>
                        <a14:foregroundMark x1="92500" y1="73604" x2="92500" y2="73604"/>
                        <a14:foregroundMark x1="83750" y1="74239" x2="83750" y2="74239"/>
                        <a14:foregroundMark x1="79917" y1="75127" x2="79917" y2="75127"/>
                        <a14:foregroundMark x1="75250" y1="75127" x2="75250" y2="75127"/>
                        <a14:foregroundMark x1="66083" y1="73985" x2="66083" y2="73985"/>
                        <a14:foregroundMark x1="62750" y1="73985" x2="62750" y2="73985"/>
                        <a14:foregroundMark x1="56333" y1="73985" x2="56333" y2="73985"/>
                        <a14:foregroundMark x1="53083" y1="73985" x2="53083" y2="73985"/>
                        <a14:foregroundMark x1="47417" y1="73604" x2="47417" y2="73604"/>
                        <a14:foregroundMark x1="43000" y1="74239" x2="43000" y2="74239"/>
                        <a14:foregroundMark x1="39833" y1="74239" x2="39833" y2="74239"/>
                        <a14:foregroundMark x1="34000" y1="70939" x2="34000" y2="70939"/>
                        <a14:foregroundMark x1="27583" y1="74492" x2="27583" y2="74492"/>
                        <a14:foregroundMark x1="19833" y1="74492" x2="19833" y2="74492"/>
                        <a14:foregroundMark x1="16000" y1="73985" x2="16000" y2="73985"/>
                        <a14:foregroundMark x1="11083" y1="73985" x2="11083" y2="73985"/>
                        <a14:foregroundMark x1="7417" y1="73096" x2="7417" y2="73096"/>
                        <a14:foregroundMark x1="6417" y1="86675" x2="6417" y2="86675"/>
                        <a14:foregroundMark x1="11083" y1="86929" x2="11083" y2="86929"/>
                        <a14:foregroundMark x1="15167" y1="87056" x2="15167" y2="87056"/>
                        <a14:foregroundMark x1="16500" y1="87183" x2="16500" y2="87183"/>
                        <a14:foregroundMark x1="20250" y1="87944" x2="20250" y2="87944"/>
                        <a14:foregroundMark x1="25833" y1="87310" x2="25833" y2="87310"/>
                        <a14:foregroundMark x1="27333" y1="87056" x2="27333" y2="87056"/>
                        <a14:foregroundMark x1="31417" y1="86929" x2="31417" y2="86929"/>
                        <a14:foregroundMark x1="34750" y1="87183" x2="34750" y2="87183"/>
                        <a14:foregroundMark x1="37167" y1="87310" x2="37167" y2="87310"/>
                        <a14:foregroundMark x1="36667" y1="81853" x2="36667" y2="81853"/>
                        <a14:foregroundMark x1="38667" y1="84645" x2="38667" y2="84645"/>
                        <a14:foregroundMark x1="40667" y1="85025" x2="40667" y2="85025"/>
                        <a14:foregroundMark x1="44750" y1="84645" x2="44750" y2="84645"/>
                        <a14:foregroundMark x1="46750" y1="86421" x2="46750" y2="86421"/>
                        <a14:foregroundMark x1="53333" y1="84772" x2="53333" y2="84772"/>
                        <a14:foregroundMark x1="56167" y1="84645" x2="56167" y2="84645"/>
                        <a14:foregroundMark x1="61083" y1="81980" x2="61083" y2="81980"/>
                        <a14:foregroundMark x1="91750" y1="90863" x2="91750" y2="90863"/>
                        <a14:foregroundMark x1="88917" y1="89975" x2="88917" y2="89975"/>
                        <a14:foregroundMark x1="84917" y1="90355" x2="84917" y2="90355"/>
                        <a14:foregroundMark x1="81917" y1="88832" x2="81917" y2="88832"/>
                        <a14:foregroundMark x1="80500" y1="88706" x2="80500" y2="88706"/>
                        <a14:foregroundMark x1="76667" y1="88706" x2="76667" y2="88706"/>
                        <a14:foregroundMark x1="72833" y1="87944" x2="72833" y2="87944"/>
                        <a14:foregroundMark x1="68833" y1="89594" x2="68833" y2="89594"/>
                        <a14:foregroundMark x1="65000" y1="90102" x2="65000" y2="90102"/>
                        <a14:backgroundMark x1="87750" y1="87817" x2="87750" y2="87817"/>
                        <a14:backgroundMark x1="78917" y1="88325" x2="78917" y2="88325"/>
                        <a14:backgroundMark x1="52833" y1="88198" x2="52833" y2="88198"/>
                        <a14:backgroundMark x1="47333" y1="86168" x2="47333" y2="86168"/>
                        <a14:backgroundMark x1="64417" y1="86041" x2="64417" y2="86041"/>
                        <a14:backgroundMark x1="18083" y1="88706" x2="18083" y2="88706"/>
                        <a14:backgroundMark x1="13083" y1="88579" x2="13083" y2="885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03223" y="5969310"/>
            <a:ext cx="951015" cy="62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305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Basketball going into hoop against sky">
            <a:extLst>
              <a:ext uri="{FF2B5EF4-FFF2-40B4-BE49-F238E27FC236}">
                <a16:creationId xmlns:a16="http://schemas.microsoft.com/office/drawing/2014/main" id="{A7C862F4-660D-4B07-9989-6E726AA46F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1381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76" name="Rectangle 75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B231F1-BFD8-407B-B0A3-DBF19401F86B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latin typeface="+mj-lt"/>
                <a:ea typeface="+mj-ea"/>
                <a:cs typeface="+mj-cs"/>
              </a:rPr>
              <a:t>Conclusion</a:t>
            </a:r>
            <a:endParaRPr lang="en-US" sz="4800">
              <a:latin typeface="+mj-lt"/>
              <a:ea typeface="+mj-ea"/>
              <a:cs typeface="+mj-cs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34" name="Picture 433" descr="Logo, company name&#10;&#10;Description automatically generated">
            <a:extLst>
              <a:ext uri="{FF2B5EF4-FFF2-40B4-BE49-F238E27FC236}">
                <a16:creationId xmlns:a16="http://schemas.microsoft.com/office/drawing/2014/main" id="{BC85E66A-D63C-45F0-BF0F-CED4D5CF85D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34" b="90863" l="6417" r="92500">
                        <a14:foregroundMark x1="51500" y1="34898" x2="51500" y2="34898"/>
                        <a14:foregroundMark x1="52667" y1="8883" x2="52667" y2="8883"/>
                        <a14:foregroundMark x1="67083" y1="31345" x2="67083" y2="31345"/>
                        <a14:foregroundMark x1="65917" y1="53299" x2="65917" y2="53299"/>
                        <a14:foregroundMark x1="44167" y1="53807" x2="44167" y2="53807"/>
                        <a14:foregroundMark x1="41833" y1="7741" x2="41833" y2="7741"/>
                        <a14:foregroundMark x1="92500" y1="73604" x2="92500" y2="73604"/>
                        <a14:foregroundMark x1="83750" y1="74239" x2="83750" y2="74239"/>
                        <a14:foregroundMark x1="79917" y1="75127" x2="79917" y2="75127"/>
                        <a14:foregroundMark x1="75250" y1="75127" x2="75250" y2="75127"/>
                        <a14:foregroundMark x1="66083" y1="73985" x2="66083" y2="73985"/>
                        <a14:foregroundMark x1="62750" y1="73985" x2="62750" y2="73985"/>
                        <a14:foregroundMark x1="56333" y1="73985" x2="56333" y2="73985"/>
                        <a14:foregroundMark x1="53083" y1="73985" x2="53083" y2="73985"/>
                        <a14:foregroundMark x1="47417" y1="73604" x2="47417" y2="73604"/>
                        <a14:foregroundMark x1="43000" y1="74239" x2="43000" y2="74239"/>
                        <a14:foregroundMark x1="39833" y1="74239" x2="39833" y2="74239"/>
                        <a14:foregroundMark x1="34000" y1="70939" x2="34000" y2="70939"/>
                        <a14:foregroundMark x1="27583" y1="74492" x2="27583" y2="74492"/>
                        <a14:foregroundMark x1="19833" y1="74492" x2="19833" y2="74492"/>
                        <a14:foregroundMark x1="16000" y1="73985" x2="16000" y2="73985"/>
                        <a14:foregroundMark x1="11083" y1="73985" x2="11083" y2="73985"/>
                        <a14:foregroundMark x1="7417" y1="73096" x2="7417" y2="73096"/>
                        <a14:foregroundMark x1="6417" y1="86675" x2="6417" y2="86675"/>
                        <a14:foregroundMark x1="11083" y1="86929" x2="11083" y2="86929"/>
                        <a14:foregroundMark x1="15167" y1="87056" x2="15167" y2="87056"/>
                        <a14:foregroundMark x1="16500" y1="87183" x2="16500" y2="87183"/>
                        <a14:foregroundMark x1="20250" y1="87944" x2="20250" y2="87944"/>
                        <a14:foregroundMark x1="25833" y1="87310" x2="25833" y2="87310"/>
                        <a14:foregroundMark x1="27333" y1="87056" x2="27333" y2="87056"/>
                        <a14:foregroundMark x1="31417" y1="86929" x2="31417" y2="86929"/>
                        <a14:foregroundMark x1="34750" y1="87183" x2="34750" y2="87183"/>
                        <a14:foregroundMark x1="37167" y1="87310" x2="37167" y2="87310"/>
                        <a14:foregroundMark x1="36667" y1="81853" x2="36667" y2="81853"/>
                        <a14:foregroundMark x1="38667" y1="84645" x2="38667" y2="84645"/>
                        <a14:foregroundMark x1="40667" y1="85025" x2="40667" y2="85025"/>
                        <a14:foregroundMark x1="44750" y1="84645" x2="44750" y2="84645"/>
                        <a14:foregroundMark x1="46750" y1="86421" x2="46750" y2="86421"/>
                        <a14:foregroundMark x1="53333" y1="84772" x2="53333" y2="84772"/>
                        <a14:foregroundMark x1="56167" y1="84645" x2="56167" y2="84645"/>
                        <a14:foregroundMark x1="61083" y1="81980" x2="61083" y2="81980"/>
                        <a14:foregroundMark x1="91750" y1="90863" x2="91750" y2="90863"/>
                        <a14:foregroundMark x1="88917" y1="89975" x2="88917" y2="89975"/>
                        <a14:foregroundMark x1="84917" y1="90355" x2="84917" y2="90355"/>
                        <a14:foregroundMark x1="81917" y1="88832" x2="81917" y2="88832"/>
                        <a14:foregroundMark x1="80500" y1="88706" x2="80500" y2="88706"/>
                        <a14:foregroundMark x1="76667" y1="88706" x2="76667" y2="88706"/>
                        <a14:foregroundMark x1="72833" y1="87944" x2="72833" y2="87944"/>
                        <a14:foregroundMark x1="68833" y1="89594" x2="68833" y2="89594"/>
                        <a14:foregroundMark x1="65000" y1="90102" x2="65000" y2="90102"/>
                        <a14:backgroundMark x1="87750" y1="87817" x2="87750" y2="87817"/>
                        <a14:backgroundMark x1="78917" y1="88325" x2="78917" y2="88325"/>
                        <a14:backgroundMark x1="52833" y1="88198" x2="52833" y2="88198"/>
                        <a14:backgroundMark x1="47333" y1="86168" x2="47333" y2="86168"/>
                        <a14:backgroundMark x1="64417" y1="86041" x2="64417" y2="86041"/>
                        <a14:backgroundMark x1="18083" y1="88706" x2="18083" y2="88706"/>
                        <a14:backgroundMark x1="13083" y1="88579" x2="13083" y2="885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03223" y="5969310"/>
            <a:ext cx="951015" cy="62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229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264</TotalTime>
  <Words>22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-apple-system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Yarden Ankonina</dc:creator>
  <cp:lastModifiedBy>Yarden Ankonina</cp:lastModifiedBy>
  <cp:revision>23</cp:revision>
  <dcterms:created xsi:type="dcterms:W3CDTF">2021-06-23T11:49:44Z</dcterms:created>
  <dcterms:modified xsi:type="dcterms:W3CDTF">2021-06-23T19:47:12Z</dcterms:modified>
</cp:coreProperties>
</file>

<file path=docProps/thumbnail.jpeg>
</file>